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7" r:id="rId8"/>
    <p:sldId id="261" r:id="rId9"/>
    <p:sldId id="262" r:id="rId10"/>
    <p:sldId id="263" r:id="rId11"/>
    <p:sldId id="264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091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064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534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80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71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532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99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99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110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474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22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2385A-BAAD-4D47-9638-1F7E39DC724A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A934D-2395-40C2-87D7-A9B6FFD40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3057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419131"/>
          </a:xfrm>
        </p:spPr>
        <p:txBody>
          <a:bodyPr/>
          <a:lstStyle/>
          <a:p>
            <a:r>
              <a:rPr lang="fa-IR" dirty="0" smtClean="0"/>
              <a:t>طرحهای نوآورانه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مرکز توسعه و مطالعات آموزش پزشکی</a:t>
            </a:r>
          </a:p>
          <a:p>
            <a:r>
              <a:rPr lang="fa-IR" dirty="0" smtClean="0"/>
              <a:t>دانشگاه علوم پزشکی فسا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68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65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8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8566" y="618565"/>
            <a:ext cx="10735234" cy="523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79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مواردى که منجر به رد سریع فرآیندها مى </a:t>
            </a:r>
            <a:r>
              <a:rPr lang="fa-IR" dirty="0" smtClean="0"/>
              <a:t>شوند: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6914"/>
            <a:ext cx="10515600" cy="5146765"/>
          </a:xfrm>
        </p:spPr>
        <p:txBody>
          <a:bodyPr>
            <a:normAutofit fontScale="70000" lnSpcReduction="20000"/>
          </a:bodyPr>
          <a:lstStyle/>
          <a:p>
            <a:pPr algn="r" rtl="1"/>
            <a:r>
              <a:rPr lang="fa-IR" dirty="0" smtClean="0"/>
              <a:t>.</a:t>
            </a:r>
            <a:r>
              <a:rPr lang="fa-IR" dirty="0"/>
              <a:t>1 فعالیت هاى خارج از حوزه آموزش اعضاى هیأت علمى یا یکى از رده هاى فراگیران علوم پزشکى 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 smtClean="0"/>
              <a:t> </a:t>
            </a:r>
            <a:r>
              <a:rPr lang="fa-IR" dirty="0"/>
              <a:t>.2 فعالیت هاى مرتبط با آموزش سلامت عمومى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 smtClean="0"/>
              <a:t> </a:t>
            </a:r>
            <a:r>
              <a:rPr lang="fa-IR" dirty="0"/>
              <a:t>.3 فرآینـدى کـه در دوره هـاى گذشـته بـه عنـوان فرآینـد برتـر دانشـگاهى یا کشـورى شناسـایى و مورد تقدیـر قرار گرفته انـد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 smtClean="0"/>
              <a:t> </a:t>
            </a:r>
            <a:r>
              <a:rPr lang="fa-IR" dirty="0"/>
              <a:t>.4 طرح هایى که صرفا ماهیت نظریه پردازى دارند. </a:t>
            </a:r>
            <a:endParaRPr lang="fa-IR" dirty="0" smtClean="0"/>
          </a:p>
          <a:p>
            <a:pPr algn="r" rtl="1"/>
            <a:r>
              <a:rPr lang="fa-IR" dirty="0" smtClean="0"/>
              <a:t>.</a:t>
            </a:r>
            <a:r>
              <a:rPr lang="fa-IR" dirty="0"/>
              <a:t>5 پژوهش هاى آموزشى که ماهیت تولید علم دارند و نه اصلاح روندهاى آموزشى مستقر در دانشگاه ها. </a:t>
            </a:r>
            <a:endParaRPr lang="fa-IR" dirty="0" smtClean="0"/>
          </a:p>
          <a:p>
            <a:pPr algn="r" rtl="1"/>
            <a:r>
              <a:rPr lang="fa-IR" dirty="0" smtClean="0"/>
              <a:t>.</a:t>
            </a:r>
            <a:r>
              <a:rPr lang="fa-IR" dirty="0"/>
              <a:t>6 فرآیندهایى که از نظر تواتر و مدت اجرا یکى از شرایط زیر را دارند: </a:t>
            </a:r>
            <a:endParaRPr lang="fa-IR" dirty="0" smtClean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 smtClean="0"/>
              <a:t>   در </a:t>
            </a:r>
            <a:r>
              <a:rPr lang="fa-IR" dirty="0"/>
              <a:t>مورد فرآیندهایى که اجراى مستمر دارند، حداقل شش ماه انجام نشده باشند. </a:t>
            </a:r>
            <a:endParaRPr lang="fa-IR" dirty="0" smtClean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 smtClean="0"/>
              <a:t>در </a:t>
            </a:r>
            <a:r>
              <a:rPr lang="fa-IR" dirty="0"/>
              <a:t>مورد فرآیندهایى که اجراى مکرر دارند حداقل دو بار انجام نشده باشند. </a:t>
            </a:r>
            <a:endParaRPr lang="fa-IR" dirty="0" smtClean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 smtClean="0"/>
              <a:t>در </a:t>
            </a:r>
            <a:r>
              <a:rPr lang="fa-IR" dirty="0"/>
              <a:t>مـورد فرآیندهایـى کـه ماهیـت اجـراى یـک بـاره ولـى تاثیـر مسـتمر دارنـد (ماننـد برنامه هـاى آموزشـى یـا سـندهاى سیاسـت گـذارى) مصـوب مرجـع ذى صـلاح نشـده باشـند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 smtClean="0"/>
              <a:t> </a:t>
            </a:r>
            <a:r>
              <a:rPr lang="fa-IR" dirty="0"/>
              <a:t>تبصره :1 مدت زمان طراحى یک برنامه، جزء زمان اجرا در نظر گرفته نمى شود. </a:t>
            </a:r>
            <a:endParaRPr lang="fa-IR" dirty="0" smtClean="0"/>
          </a:p>
          <a:p>
            <a:pPr algn="r" rtl="1"/>
            <a:r>
              <a:rPr lang="fa-IR" dirty="0" smtClean="0"/>
              <a:t>تبصـره </a:t>
            </a:r>
            <a:r>
              <a:rPr lang="fa-IR" dirty="0"/>
              <a:t>:2 در مـورد فرآیندهایـى کـه اجـراى مکـرر دارنـد، اجـراى مکـرر آن در یک تـرم تحصیلـى، یک بـار اجرا در </a:t>
            </a:r>
            <a:endParaRPr lang="fa-IR" dirty="0" smtClean="0"/>
          </a:p>
          <a:p>
            <a:pPr algn="r" rtl="1"/>
            <a:r>
              <a:rPr lang="fa-IR" dirty="0" smtClean="0"/>
              <a:t> </a:t>
            </a:r>
            <a:r>
              <a:rPr lang="fa-IR" dirty="0"/>
              <a:t>نظـر گرفته مى شـود. </a:t>
            </a:r>
            <a:endParaRPr lang="fa-IR" dirty="0" smtClean="0"/>
          </a:p>
          <a:p>
            <a:pPr algn="r" rtl="1"/>
            <a:r>
              <a:rPr lang="fa-IR" dirty="0" smtClean="0"/>
              <a:t>تبصـره </a:t>
            </a:r>
            <a:r>
              <a:rPr lang="fa-IR" dirty="0"/>
              <a:t>:3 فرآیندهـاى مربـوط به سیاسـت گذارى ها و ابلاغ هاى دانشگاه/دانشکده/بیمارسـتان آموزشـى، چنانچه داراى همـه معیارهـاى دانش پژوهى باشـند مى توانند بـه عنوان فرآیند آموزشـى وارد روند داورى بشـوند.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10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5818" y="365124"/>
            <a:ext cx="6923314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43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تعریف</a:t>
            </a:r>
            <a:r>
              <a:rPr lang="en-US" dirty="0" smtClean="0"/>
              <a:t> </a:t>
            </a:r>
            <a:r>
              <a:rPr lang="fa-IR" dirty="0" smtClean="0"/>
              <a:t>طرح های نوآورانه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7400" y="2218766"/>
            <a:ext cx="8077200" cy="223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6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ویژگی طرحهای نواورانه: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9554" y="1690688"/>
            <a:ext cx="10071846" cy="442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97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حیطه ها: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4366" y="1438836"/>
            <a:ext cx="9668434" cy="445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5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833718"/>
            <a:ext cx="10515599" cy="521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5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599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20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365125"/>
            <a:ext cx="10515600" cy="604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5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فعالیتهای دانشورانه آموزشی: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3306" y="2514600"/>
            <a:ext cx="9318812" cy="216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1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دانش پژوهی آموزشی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165"/>
            <a:ext cx="10685929" cy="325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31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284</Words>
  <Application>Microsoft Office PowerPoint</Application>
  <PresentationFormat>Widescreen</PresentationFormat>
  <Paragraphs>22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Office Theme</vt:lpstr>
      <vt:lpstr>طرحهای نوآورانه</vt:lpstr>
      <vt:lpstr>تعریف طرح های نوآورانه</vt:lpstr>
      <vt:lpstr>ویژگی طرحهای نواورانه:</vt:lpstr>
      <vt:lpstr>حیطه ها:</vt:lpstr>
      <vt:lpstr>PowerPoint Presentation</vt:lpstr>
      <vt:lpstr>PowerPoint Presentation</vt:lpstr>
      <vt:lpstr>PowerPoint Presentation</vt:lpstr>
      <vt:lpstr>فعالیتهای دانشورانه آموزشی:</vt:lpstr>
      <vt:lpstr>دانش پژوهی آموزشی</vt:lpstr>
      <vt:lpstr>PowerPoint Presentation</vt:lpstr>
      <vt:lpstr>PowerPoint Presentation</vt:lpstr>
      <vt:lpstr>مواردى که منجر به رد سریع فرآیندها مى شوند: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طرحهای نوآورانه</dc:title>
  <dc:creator>parsnovin</dc:creator>
  <cp:lastModifiedBy>salon1</cp:lastModifiedBy>
  <cp:revision>16</cp:revision>
  <dcterms:created xsi:type="dcterms:W3CDTF">2025-09-11T16:05:09Z</dcterms:created>
  <dcterms:modified xsi:type="dcterms:W3CDTF">2025-09-14T10:02:33Z</dcterms:modified>
</cp:coreProperties>
</file>